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3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4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f01edb88c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f01edb88c9_2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01eda62b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f01eda62b7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01eda62b7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f01eda62b7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f01eda62b7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f01eda62b7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f01edb88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f01edb88c9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1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2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3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6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6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6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30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3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4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4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4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35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5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6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6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6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7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7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3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3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8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39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39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9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9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9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9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3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43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5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45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45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6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47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47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47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48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8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48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49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4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49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50"/>
          <p:cNvSpPr txBox="1"/>
          <p:nvPr>
            <p:ph idx="1"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50"/>
          <p:cNvSpPr txBox="1"/>
          <p:nvPr>
            <p:ph idx="2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1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51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51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51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51"/>
          <p:cNvSpPr txBox="1"/>
          <p:nvPr>
            <p:ph idx="4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52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52"/>
          <p:cNvSpPr txBox="1"/>
          <p:nvPr>
            <p:ph idx="1"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52"/>
          <p:cNvSpPr txBox="1"/>
          <p:nvPr>
            <p:ph idx="2"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52"/>
          <p:cNvSpPr txBox="1"/>
          <p:nvPr>
            <p:ph idx="3"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52"/>
          <p:cNvSpPr txBox="1"/>
          <p:nvPr>
            <p:ph idx="4"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52"/>
          <p:cNvSpPr txBox="1"/>
          <p:nvPr>
            <p:ph idx="5"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52"/>
          <p:cNvSpPr txBox="1"/>
          <p:nvPr>
            <p:ph idx="6"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/>
          <p:nvPr>
            <p:ph idx="1" type="subTitle"/>
          </p:nvPr>
        </p:nvSpPr>
        <p:spPr>
          <a:xfrm>
            <a:off x="311760" y="444960"/>
            <a:ext cx="8520120" cy="26546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2"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3"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3"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2"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3"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theme" Target="../theme/theme5.xml"/><Relationship Id="rId1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1" name="Google Shape;111;p27"/>
          <p:cNvSpPr txBox="1"/>
          <p:nvPr>
            <p:ph idx="1"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2" name="Google Shape;112;p27"/>
          <p:cNvSpPr txBox="1"/>
          <p:nvPr>
            <p:ph idx="2"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3" name="Google Shape;113;p27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0"/>
          <p:cNvSpPr txBox="1"/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4" name="Google Shape;164;p40"/>
          <p:cNvSpPr txBox="1"/>
          <p:nvPr>
            <p:ph idx="12"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0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5" name="Google Shape;165;p40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randomunrandom/corona_travel" TargetMode="External"/><Relationship Id="rId4" Type="http://schemas.openxmlformats.org/officeDocument/2006/relationships/hyperlink" Target="https://docs.google.com/presentation/d/1mBnqTmKWgPbGQHDyXbN9vKNHnVUsRbbwefRanOrMvP0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drawio-app.com/create-a-value-proposition-canvas-with-draw-io/#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rawio-app.com/wp-content/uploads/2018/10/drawio-jobs-to-be-done-white-paper.pdf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3"/>
          <p:cNvSpPr txBox="1"/>
          <p:nvPr/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/>
              <a:t>Corona travel</a:t>
            </a:r>
            <a:endParaRPr b="0" i="0" sz="5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53"/>
          <p:cNvSpPr txBox="1"/>
          <p:nvPr/>
        </p:nvSpPr>
        <p:spPr>
          <a:xfrm>
            <a:off x="311750" y="2834275"/>
            <a:ext cx="8520000" cy="15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Sofya Donskaya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Elena Karelina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Danil Kireev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Artem Filimonov</a:t>
            </a:r>
            <a:endParaRPr sz="2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62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Prototype User Interfaces (wireframes)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8" name="Google Shape;278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2680" y="1554120"/>
            <a:ext cx="5596201" cy="3300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350" y="1461775"/>
            <a:ext cx="8798800" cy="330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3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Prototype User Interfaces (wireframes)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2680" y="1554120"/>
            <a:ext cx="5596200" cy="3300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50" y="1554125"/>
            <a:ext cx="8445075" cy="316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64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Story map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64"/>
          <p:cNvSpPr/>
          <p:nvPr/>
        </p:nvSpPr>
        <p:spPr>
          <a:xfrm>
            <a:off x="311750" y="1192475"/>
            <a:ext cx="4184700" cy="3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595959"/>
                </a:solidFill>
              </a:rPr>
              <a:t>As a &lt;Sergey&gt; </a:t>
            </a:r>
            <a:endParaRPr sz="1600">
              <a:solidFill>
                <a:srgbClr val="595959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595959"/>
                </a:solidFill>
              </a:rPr>
              <a:t>I want to &lt;travel abroad, observe nature and visit new places&gt;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So that &lt;I will gain a new experience and will not spend much time and money&gt;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I want to &lt;choose the destination and go to explore new sights&gt;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So that &lt;I will be </a:t>
            </a:r>
            <a:r>
              <a:rPr lang="en-US" sz="1600">
                <a:solidFill>
                  <a:srgbClr val="595959"/>
                </a:solidFill>
              </a:rPr>
              <a:t>surrounded</a:t>
            </a:r>
            <a:r>
              <a:rPr lang="en-US" sz="1600">
                <a:solidFill>
                  <a:srgbClr val="595959"/>
                </a:solidFill>
              </a:rPr>
              <a:t> by nice landscapes&gt;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I want to &lt;listen to nice sounds and enjoy waterfalls&gt;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So that &lt;I can relax after work&gt;</a:t>
            </a:r>
            <a:endParaRPr sz="1600">
              <a:solidFill>
                <a:srgbClr val="595959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As a result I have relaxed and start loving my children again :</a:t>
            </a:r>
            <a:r>
              <a:rPr lang="en-US" sz="1100">
                <a:solidFill>
                  <a:srgbClr val="595959"/>
                </a:solidFill>
              </a:rPr>
              <a:t>Ↄ</a:t>
            </a:r>
            <a:endParaRPr sz="1600">
              <a:solidFill>
                <a:srgbClr val="595959"/>
              </a:solidFill>
            </a:endParaRPr>
          </a:p>
        </p:txBody>
      </p:sp>
      <p:sp>
        <p:nvSpPr>
          <p:cNvPr id="293" name="Google Shape;293;p64"/>
          <p:cNvSpPr/>
          <p:nvPr/>
        </p:nvSpPr>
        <p:spPr>
          <a:xfrm>
            <a:off x="4496450" y="1192475"/>
            <a:ext cx="4335300" cy="37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-"/>
            </a:pPr>
            <a:r>
              <a:rPr lang="en-US" sz="1600">
                <a:solidFill>
                  <a:srgbClr val="595959"/>
                </a:solidFill>
              </a:rPr>
              <a:t>As a &lt;Lena&gt; 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I want to &lt;relax </a:t>
            </a:r>
            <a:r>
              <a:rPr lang="en-US" sz="1600">
                <a:solidFill>
                  <a:srgbClr val="595959"/>
                </a:solidFill>
              </a:rPr>
              <a:t>after</a:t>
            </a:r>
            <a:r>
              <a:rPr lang="en-US" sz="1600">
                <a:solidFill>
                  <a:srgbClr val="595959"/>
                </a:solidFill>
              </a:rPr>
              <a:t> my work and studying&gt;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So that &lt;I will be recharged for the next day&gt;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I </a:t>
            </a:r>
            <a:r>
              <a:rPr lang="en-US" sz="1600">
                <a:solidFill>
                  <a:srgbClr val="595959"/>
                </a:solidFill>
              </a:rPr>
              <a:t>want</a:t>
            </a:r>
            <a:r>
              <a:rPr lang="en-US" sz="1600">
                <a:solidFill>
                  <a:srgbClr val="595959"/>
                </a:solidFill>
              </a:rPr>
              <a:t> to &lt;move to another country and get known with historical facts and have a fun time by solving quiz&gt;</a:t>
            </a:r>
            <a:endParaRPr sz="1600">
              <a:solidFill>
                <a:srgbClr val="595959"/>
              </a:solidFill>
            </a:endParaRPr>
          </a:p>
          <a:p>
            <a:pPr indent="-32976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So that &lt;I will gain knowledge and experience&gt;</a:t>
            </a:r>
            <a:endParaRPr sz="1600">
              <a:solidFill>
                <a:srgbClr val="595959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Char char="-"/>
            </a:pPr>
            <a:r>
              <a:rPr lang="en-US" sz="1600">
                <a:solidFill>
                  <a:srgbClr val="595959"/>
                </a:solidFill>
              </a:rPr>
              <a:t>As a result I have done it and enjoyed my life :) </a:t>
            </a:r>
            <a:endParaRPr sz="16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4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statement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4"/>
          <p:cNvSpPr txBox="1"/>
          <p:nvPr/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595959"/>
                </a:solidFill>
              </a:rPr>
              <a:t>Our goal in to allow users to travel online from home via any device of their liking. They'll start by opening an app or a link and choosing a desired destination. After choosing a location, users can choose to view destination in 3D, look at some 3D photos or videos or learn some facts about the place. To achieve this we plan on creating a scalable infrastructure of client-server using modern technologies. Client, or frontend, will be written using React and Typescript while server, or backend, will be written using python and fastapi framework for it's integrated documentation.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Team: </a:t>
            </a:r>
            <a:r>
              <a:rPr lang="en-US" sz="1500">
                <a:solidFill>
                  <a:srgbClr val="595959"/>
                </a:solidFill>
              </a:rPr>
              <a:t>Sofya Donskaya, Elena Karelina, Danil Kireev, Artem Filimonov</a:t>
            </a:r>
            <a:endParaRPr sz="1500">
              <a:solidFill>
                <a:srgbClr val="595959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Project repo: </a:t>
            </a:r>
            <a:r>
              <a:rPr lang="en-US" sz="1500" u="sng">
                <a:solidFill>
                  <a:schemeClr val="hlink"/>
                </a:solidFill>
                <a:hlinkClick r:id="rId3"/>
              </a:rPr>
              <a:t>https://github.com/randomunrandom/corona_travel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This report:</a:t>
            </a:r>
            <a:r>
              <a:rPr lang="en-US" sz="1500">
                <a:solidFill>
                  <a:srgbClr val="595959"/>
                </a:solidFill>
              </a:rPr>
              <a:t> </a:t>
            </a:r>
            <a:r>
              <a:rPr lang="en-US" sz="1500" u="sng">
                <a:solidFill>
                  <a:schemeClr val="hlink"/>
                </a:solidFill>
                <a:hlinkClick r:id="rId4"/>
              </a:rPr>
              <a:t>https://docs.google.com/presentation/d/1mBnqTmKWgPbGQHDyXbN9vKNHnVUsRbbwefRanOrMvP0/edit?usp=sharing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5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Personas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5"/>
          <p:cNvSpPr txBox="1"/>
          <p:nvPr/>
        </p:nvSpPr>
        <p:spPr>
          <a:xfrm>
            <a:off x="2246400" y="1152360"/>
            <a:ext cx="2325240" cy="37843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b="1" lang="en-US">
                <a:solidFill>
                  <a:srgbClr val="595959"/>
                </a:solidFill>
              </a:rPr>
              <a:t>: Lena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21 y. o.</a:t>
            </a:r>
            <a:endParaRPr>
              <a:solidFill>
                <a:srgbClr val="595959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Software engineer student</a:t>
            </a:r>
            <a:endParaRPr>
              <a:solidFill>
                <a:srgbClr val="595959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work as C++ 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Lena wants to go to Spain but the country is closed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55"/>
          <p:cNvSpPr txBox="1"/>
          <p:nvPr/>
        </p:nvSpPr>
        <p:spPr>
          <a:xfrm>
            <a:off x="6591960" y="1152360"/>
            <a:ext cx="223992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r>
              <a:rPr b="1" lang="en-US">
                <a:solidFill>
                  <a:srgbClr val="595959"/>
                </a:solidFill>
              </a:rPr>
              <a:t>: </a:t>
            </a:r>
            <a:r>
              <a:rPr b="1" lang="en-US">
                <a:solidFill>
                  <a:srgbClr val="595959"/>
                </a:solidFill>
              </a:rPr>
              <a:t>Sergey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has 5 kids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595959"/>
                </a:solidFill>
              </a:rPr>
              <a:t>does not have money to travel with family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199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300" y="1205913"/>
            <a:ext cx="2048760" cy="273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650" y="1152350"/>
            <a:ext cx="2102850" cy="168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6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 proposition canvas (optional - for each persona)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320" y="1716120"/>
            <a:ext cx="7107840" cy="320616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56"/>
          <p:cNvSpPr/>
          <p:nvPr/>
        </p:nvSpPr>
        <p:spPr>
          <a:xfrm>
            <a:off x="311760" y="1017720"/>
            <a:ext cx="76554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https://drawio-app.com/create-a-value-proposition-canvas-with-draw-io/#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7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 proposition canvas for Lena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9760"/>
            <a:ext cx="8839201" cy="36606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8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 proposition canvas for </a:t>
            </a:r>
            <a:r>
              <a:rPr lang="en-US" sz="2600"/>
              <a:t>Sergey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9760"/>
            <a:ext cx="8794177" cy="3821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9"/>
          <p:cNvSpPr txBox="1"/>
          <p:nvPr/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Jobs map (optional - for each persona)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59"/>
          <p:cNvSpPr/>
          <p:nvPr/>
        </p:nvSpPr>
        <p:spPr>
          <a:xfrm>
            <a:off x="311760" y="1017720"/>
            <a:ext cx="8379720" cy="384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https://drawio-app.com/wp-content/uploads/2018/10/drawio-jobs-to-be-done-white-paper.pdf</a:t>
            </a:r>
            <a:endParaRPr b="0" i="0" sz="18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5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280" y="1555200"/>
            <a:ext cx="8264520" cy="3435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0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Jobs map </a:t>
            </a:r>
            <a:r>
              <a:rPr lang="en-US" sz="2800"/>
              <a:t>for Lena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6" name="Google Shape;26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363" y="1017360"/>
            <a:ext cx="6767514" cy="3821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61"/>
          <p:cNvSpPr txBox="1"/>
          <p:nvPr/>
        </p:nvSpPr>
        <p:spPr>
          <a:xfrm>
            <a:off x="311760" y="444960"/>
            <a:ext cx="852000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Jobs map </a:t>
            </a:r>
            <a:r>
              <a:rPr lang="en-US" sz="2800"/>
              <a:t>for Sergey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5325" y="1067910"/>
            <a:ext cx="6888017" cy="3821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